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7"/>
  </p:notesMasterIdLst>
  <p:handoutMasterIdLst>
    <p:handoutMasterId r:id="rId268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38" d="100"/>
          <a:sy n="38" d="100"/>
        </p:scale>
        <p:origin x="120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viewProps" Target="viewProp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theme" Target="theme/theme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tableStyles" Target="tableStyles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notesMaster" Target="notesMasters/notesMaster1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6FF688-BBC8-7B2D-D039-B1B57125C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 (1)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 (2)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9212-2464-7520-00B7-1AEE60533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2D499-F930-72FC-ECF1-B1AA62B66E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496" y="2350028"/>
            <a:ext cx="8256104" cy="392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88865</TotalTime>
  <Words>10779</Words>
  <Application>Microsoft Office PowerPoint</Application>
  <PresentationFormat>Widescreen</PresentationFormat>
  <Paragraphs>2171</Paragraphs>
  <Slides>262</Slides>
  <Notes>260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262</vt:i4>
      </vt:variant>
    </vt:vector>
  </HeadingPairs>
  <TitlesOfParts>
    <vt:vector size="266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341</cp:revision>
  <dcterms:created xsi:type="dcterms:W3CDTF">2024-05-25T18:34:36Z</dcterms:created>
  <dcterms:modified xsi:type="dcterms:W3CDTF">2024-10-29T15:04:01Z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